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e79133b8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e79133b8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4a82c2e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4a82c2e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a82c2e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a82c2e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a82c2e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a82c2e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4a82c2e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4a82c2e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4a82c2e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4a82c2e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4a82c2e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4a82c2e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4a82c2e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4a82c2e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4a82c2e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4a82c2e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e94bfc61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e94bfc61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c599b5b4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c599b5b4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4495298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4495298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4952980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44952980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B212C"/>
              </a:solidFill>
              <a:highlight>
                <a:srgbClr val="F1F0F0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44952980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44952980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e79133b8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e79133b8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44952980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44952980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e94bfc61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e94bfc61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4b7308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d4b7308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d4b7308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d4b7308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d4b7308e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d4b7308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482d567f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482d567f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c599b5b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c599b5b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ecfc89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3ecfc89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4b7308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4b7308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e79133b8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e79133b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44952980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4495298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952980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95298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4952980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495298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Online Ordering System for Styled by Nice HOME</a:t>
            </a:r>
            <a:endParaRPr sz="3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043900"/>
            <a:ext cx="37464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/>
              <a:t> </a:t>
            </a:r>
            <a:r>
              <a:rPr i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6</a:t>
            </a:r>
            <a:endParaRPr i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Manager / QA Tester - Franz Matthew Salomon</a:t>
            </a:r>
            <a:endParaRPr i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Developer - Tricia Mae Domanog </a:t>
            </a:r>
            <a:endParaRPr i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UI/UX Developer - Angelica Cortez</a:t>
            </a:r>
            <a:endParaRPr i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 Analyst - Yves Mabelin</a:t>
            </a:r>
            <a:endParaRPr i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</a:t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19075"/>
            <a:ext cx="7244825" cy="4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50" y="416825"/>
            <a:ext cx="7007674" cy="43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37" y="378950"/>
            <a:ext cx="7031925" cy="43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0" y="359112"/>
            <a:ext cx="7117500" cy="44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4" y="348700"/>
            <a:ext cx="7190725" cy="44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49" y="433863"/>
            <a:ext cx="6922300" cy="42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75" y="352875"/>
            <a:ext cx="7433451" cy="46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13" y="152400"/>
            <a:ext cx="77827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4" y="269925"/>
            <a:ext cx="7474251" cy="46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175" y="763100"/>
            <a:ext cx="7215475" cy="41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orders/transaction via DM in Instagram and Facebook is difficult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Considering that the business is growing, the owner will have difficulties in managing the client’s transaction and inquiries.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26" y="722724"/>
            <a:ext cx="7335550" cy="41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45075"/>
            <a:ext cx="7244825" cy="41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/>
        </p:nvSpPr>
        <p:spPr>
          <a:xfrm>
            <a:off x="7233575" y="1611225"/>
            <a:ext cx="1450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Billing Information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4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Billing Information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45075"/>
            <a:ext cx="7244824" cy="41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</a:t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63100"/>
            <a:ext cx="7244824" cy="4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r>
              <a:rPr lang="en"/>
              <a:t> 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63100"/>
            <a:ext cx="7244824" cy="4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5" y="745075"/>
            <a:ext cx="7244825" cy="41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597775" y="3149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1586175"/>
            <a:ext cx="1356600" cy="6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50" y="3799663"/>
            <a:ext cx="1090450" cy="51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912" y="1463625"/>
            <a:ext cx="14859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902" y="3302975"/>
            <a:ext cx="14859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2191063" y="1616025"/>
            <a:ext cx="227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 More Button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go to a page where the company’s mission and vision is written, the history, and other important information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2122075" y="3864650"/>
            <a:ext cx="2761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Homepage Logo in Menu Bar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go to the Login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5067338" y="1586175"/>
            <a:ext cx="1851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Shop Now 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go to the products page.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5350325" y="3407025"/>
            <a:ext cx="1485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What’s New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go to the new page where new items are placed.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597775" y="3149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2191063" y="1616025"/>
            <a:ext cx="227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Home 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go to the homepage.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2076875" y="3772925"/>
            <a:ext cx="2761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Products 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includes a dropdown for the category of the products.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5882238" y="1616025"/>
            <a:ext cx="1851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display the contact details of StyledByNice HOME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6210675" y="3828425"/>
            <a:ext cx="1485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Cart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will display the items in your cart.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3">
            <a:alphaModFix/>
          </a:blip>
          <a:srcRect b="33686" l="29690" r="59877" t="50927"/>
          <a:stretch/>
        </p:blipFill>
        <p:spPr>
          <a:xfrm>
            <a:off x="994200" y="1671375"/>
            <a:ext cx="1166650" cy="6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 rotWithShape="1">
          <a:blip r:embed="rId4">
            <a:alphaModFix/>
          </a:blip>
          <a:srcRect b="32920" l="39078" r="49999" t="52671"/>
          <a:stretch/>
        </p:blipFill>
        <p:spPr>
          <a:xfrm>
            <a:off x="1078187" y="3991550"/>
            <a:ext cx="998698" cy="74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5">
            <a:alphaModFix/>
          </a:blip>
          <a:srcRect b="34456" l="59756" r="27485" t="52309"/>
          <a:stretch/>
        </p:blipFill>
        <p:spPr>
          <a:xfrm>
            <a:off x="4666575" y="1671375"/>
            <a:ext cx="1166650" cy="6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6">
            <a:alphaModFix/>
          </a:blip>
          <a:srcRect b="55159" l="79994" r="13746" t="35792"/>
          <a:stretch/>
        </p:blipFill>
        <p:spPr>
          <a:xfrm>
            <a:off x="4715600" y="4114725"/>
            <a:ext cx="1166650" cy="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597775" y="3149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2191063" y="1616025"/>
            <a:ext cx="227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1776988" y="1554050"/>
            <a:ext cx="1851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 to Cart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items you added will be added to the cart.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5491625" y="3772925"/>
            <a:ext cx="1485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 b="16760" l="42761" r="42419" t="73992"/>
          <a:stretch/>
        </p:blipFill>
        <p:spPr>
          <a:xfrm>
            <a:off x="799775" y="1652938"/>
            <a:ext cx="946500" cy="5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(End of Presentation)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OF DATA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115100" y="1437700"/>
            <a:ext cx="37140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information that would be placed in the website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would be coming from the owner, Claire Domanog of StyledByNice HOME and their social media accounts.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6473" l="16433" r="18741" t="8238"/>
          <a:stretch/>
        </p:blipFill>
        <p:spPr>
          <a:xfrm>
            <a:off x="5218300" y="177575"/>
            <a:ext cx="3415075" cy="228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312" y="2571750"/>
            <a:ext cx="3415050" cy="235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Prototype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456475" y="1877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135900"/>
            <a:ext cx="5976000" cy="36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</a:t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971050" y="1016250"/>
            <a:ext cx="3201900" cy="311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875" y="477351"/>
            <a:ext cx="4359050" cy="43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1036575" y="4288300"/>
            <a:ext cx="7548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100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50" y="723325"/>
            <a:ext cx="7266724" cy="42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11406" l="21620" r="18951" t="28239"/>
          <a:stretch/>
        </p:blipFill>
        <p:spPr>
          <a:xfrm>
            <a:off x="1232650" y="723325"/>
            <a:ext cx="7266725" cy="42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4294967295" type="title"/>
          </p:nvPr>
        </p:nvSpPr>
        <p:spPr>
          <a:xfrm>
            <a:off x="329275" y="1327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50" y="758125"/>
            <a:ext cx="7266724" cy="41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